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74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7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062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43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35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2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4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9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0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7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0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5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9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8C22-2F3D-41A2-A5B0-F12EC9A73F1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D3F60F-182F-4453-88E2-464E7471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5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6AB8B115-0AB1-4055-AE9D-C993D0A9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689" y="68204"/>
            <a:ext cx="9729628" cy="8132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Day </a:t>
            </a:r>
            <a:r>
              <a:rPr lang="en-US" altLang="en-US" sz="2400" b="1" dirty="0">
                <a:latin typeface="Calibri" panose="020F0502020204030204" pitchFamily="34" charset="0"/>
              </a:rPr>
              <a:t>6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2018  -   Holy Family to Southside Family Center to      	Blumenthal to Murphy to Community Resource Center to St. Bridget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DB109BC-53AE-485B-900B-7CC4134C8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88" y="3175935"/>
            <a:ext cx="2757782" cy="4553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Breakfast at Holy Family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9C88175A-B150-472A-A4B0-291C0B63D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749" y="3319174"/>
            <a:ext cx="3164765" cy="452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Learning at Southside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BF1B51C8-5840-4C0F-BE79-852C7497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5" y="6295839"/>
            <a:ext cx="3617548" cy="452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with Kenny Curran (Murphy’s)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C85A378-FDFC-4DD0-9C14-944E1E67ACB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115" y="1086695"/>
            <a:ext cx="2501882" cy="1878577"/>
          </a:xfrm>
          <a:prstGeom prst="rect">
            <a:avLst/>
          </a:prstGeom>
          <a:ln w="38100">
            <a:solidFill>
              <a:srgbClr val="FF6600"/>
            </a:solidFill>
          </a:ln>
          <a:scene3d>
            <a:camera prst="isometricOffAxis1Right"/>
            <a:lightRig rig="threePt" dir="t"/>
          </a:scene3d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CC58F99E-A3DF-4FE2-8B19-6F92F2E238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3835" y="1043749"/>
            <a:ext cx="3361422" cy="2128968"/>
          </a:xfrm>
          <a:prstGeom prst="rect">
            <a:avLst/>
          </a:prstGeom>
          <a:ln w="38100">
            <a:solidFill>
              <a:srgbClr val="FF6600"/>
            </a:solidFill>
          </a:ln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054AD28-D2F8-411D-B605-A654C15B6EB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135" y="3841027"/>
            <a:ext cx="3061120" cy="2090115"/>
          </a:xfrm>
          <a:prstGeom prst="rect">
            <a:avLst/>
          </a:prstGeom>
          <a:ln w="38100">
            <a:solidFill>
              <a:srgbClr val="33CC33"/>
            </a:solidFill>
          </a:ln>
          <a:scene3d>
            <a:camera prst="isometricOffAxis1Right"/>
            <a:lightRig rig="threePt" dir="t"/>
          </a:scene3d>
        </p:spPr>
      </p:pic>
      <p:sp>
        <p:nvSpPr>
          <p:cNvPr id="46" name="Text Box 2">
            <a:extLst>
              <a:ext uri="{FF2B5EF4-FFF2-40B4-BE49-F238E27FC236}">
                <a16:creationId xmlns:a16="http://schemas.microsoft.com/office/drawing/2014/main" id="{40A246C3-295F-4E37-ADB9-1C0C48A09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9114" y="6153028"/>
            <a:ext cx="4928283" cy="4529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With Joe </a:t>
            </a:r>
            <a:r>
              <a:rPr lang="en-US" altLang="en-US" sz="2400" b="1" dirty="0">
                <a:latin typeface="Calibri" panose="020F0502020204030204" pitchFamily="34" charset="0"/>
              </a:rPr>
              <a:t>R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odrigues (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Blumemthal’s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84C07672-32E3-4D44-BE16-4DE2C940DCA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0578" y="3910969"/>
            <a:ext cx="2927507" cy="2128968"/>
          </a:xfrm>
          <a:prstGeom prst="rect">
            <a:avLst/>
          </a:prstGeom>
          <a:ln w="38100">
            <a:solidFill>
              <a:srgbClr val="FF6600"/>
            </a:solidFill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A2FC0A9-2024-4934-86F7-2DB4EEAC145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8769" y="3934232"/>
            <a:ext cx="3617548" cy="2226311"/>
          </a:xfrm>
          <a:prstGeom prst="rect">
            <a:avLst/>
          </a:prstGeom>
          <a:ln w="38100">
            <a:solidFill>
              <a:srgbClr val="33CC33"/>
            </a:solidFill>
          </a:ln>
          <a:scene3d>
            <a:camera prst="isometricOffAxis2Left"/>
            <a:lightRig rig="threePt" dir="t"/>
          </a:scene3d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649545BF-3299-4997-9480-AEDA6E611ABD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5851" y="962611"/>
            <a:ext cx="4009202" cy="2291244"/>
          </a:xfrm>
          <a:prstGeom prst="rect">
            <a:avLst/>
          </a:prstGeom>
          <a:ln w="38100">
            <a:solidFill>
              <a:srgbClr val="33CC33"/>
            </a:solidFill>
          </a:ln>
        </p:spPr>
      </p:pic>
      <p:sp>
        <p:nvSpPr>
          <p:cNvPr id="55" name="Text Box 2">
            <a:extLst>
              <a:ext uri="{FF2B5EF4-FFF2-40B4-BE49-F238E27FC236}">
                <a16:creationId xmlns:a16="http://schemas.microsoft.com/office/drawing/2014/main" id="{4A7C5695-411E-4185-A5A3-F3E6E1263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0578" y="3313151"/>
            <a:ext cx="2499748" cy="4553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All at Holy Family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556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840</TotalTime>
  <Words>37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Terzo</dc:creator>
  <cp:lastModifiedBy>Louis Terzo</cp:lastModifiedBy>
  <cp:revision>44</cp:revision>
  <dcterms:created xsi:type="dcterms:W3CDTF">2019-02-12T20:14:45Z</dcterms:created>
  <dcterms:modified xsi:type="dcterms:W3CDTF">2019-11-01T00:45:43Z</dcterms:modified>
</cp:coreProperties>
</file>